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65105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Let’s learn &amp; Play card games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61950" y="845449"/>
            <a:ext cx="10807700" cy="4914918"/>
            <a:chOff x="361950" y="791815"/>
            <a:chExt cx="10807700" cy="4914918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791815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补全短语。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		____________more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		____________a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deep 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____________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warm 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		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 to 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20ERG47.eps" descr="id:214748950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80517" y="1367879"/>
              <a:ext cx="742083" cy="955285"/>
            </a:xfrm>
            <a:prstGeom prst="rect">
              <a:avLst/>
            </a:prstGeom>
          </p:spPr>
        </p:pic>
        <p:pic>
          <p:nvPicPr>
            <p:cNvPr id="9" name="20ERG48.eps" descr="id:214748951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86505" y="2388604"/>
              <a:ext cx="742084" cy="1021248"/>
            </a:xfrm>
            <a:prstGeom prst="rect">
              <a:avLst/>
            </a:prstGeom>
          </p:spPr>
        </p:pic>
        <p:pic>
          <p:nvPicPr>
            <p:cNvPr id="10" name="20ERG49.eps" descr="id:2147489523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085850" y="3609151"/>
              <a:ext cx="461741" cy="890500"/>
            </a:xfrm>
            <a:prstGeom prst="rect">
              <a:avLst/>
            </a:prstGeom>
          </p:spPr>
        </p:pic>
        <p:pic>
          <p:nvPicPr>
            <p:cNvPr id="11" name="20ERG50.eps" descr="id:2147489530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86505" y="4717288"/>
              <a:ext cx="1037739" cy="989445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3869165" y="1531559"/>
            <a:ext cx="3849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r>
              <a:rPr lang="en-US" altLang="zh-CN" dirty="0" smtClean="0">
                <a:ea typeface="宋体" panose="02010600030101010101" pitchFamily="2" charset="-122"/>
              </a:rPr>
              <a:t>o                  exercise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04074" y="2683581"/>
            <a:ext cx="38352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take                 breath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90679" y="3835603"/>
            <a:ext cx="3689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</a:t>
            </a:r>
            <a:r>
              <a:rPr lang="en-US" altLang="zh-CN" dirty="0" smtClean="0">
                <a:ea typeface="宋体" panose="02010600030101010101" pitchFamily="2" charset="-122"/>
              </a:rPr>
              <a:t>ear              </a:t>
            </a:r>
            <a:r>
              <a:rPr lang="en-US" altLang="zh-CN" dirty="0">
                <a:ea typeface="宋体" panose="02010600030101010101" pitchFamily="2" charset="-122"/>
              </a:rPr>
              <a:t>clothes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904074" y="4973256"/>
            <a:ext cx="26340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count         </a:t>
            </a:r>
            <a:r>
              <a:rPr lang="en-US" altLang="zh-CN" dirty="0">
                <a:ea typeface="宋体" panose="02010600030101010101" pitchFamily="2" charset="-122"/>
              </a:rPr>
              <a:t>ten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3628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be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C.worried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)2.—How does Lily feel now? —Not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)3.—______ I do?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—You should do more exercise.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43988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926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72235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3267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 is ill. She ______go swimming.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)5.If you are ______, you should wear warm clothes.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632672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832940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969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46776"/>
            <a:ext cx="6066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三、选择合适的单词补全对话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94848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424760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I am very 1.____________. And I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.____________ill. 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3.____________ I 4. ____________?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Mum: You should 5.____________ 6.____________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clothes and see a doctor.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64893" y="2520007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cold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497341" y="252000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feel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09380" y="3104781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should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94915" y="310478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07016" y="3682255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wear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076948" y="3689556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warm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91</Words>
  <Application>Microsoft Office PowerPoint</Application>
  <PresentationFormat>自定义</PresentationFormat>
  <Paragraphs>53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2025-09-02T08:20:08Z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